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  <p:sldId id="382" r:id="rId99"/>
    <p:sldId id="381" r:id="rId10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127" d="100"/>
          <a:sy n="127" d="100"/>
        </p:scale>
        <p:origin x="2108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5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4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boolean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xmlns="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xmlns="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xmlns="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xmlns="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xmlns="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xmlns="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xmlns="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xmlns="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xmlns="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xmlns="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xmlns="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xmlns="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xmlns="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xmlns="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xmlns="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xmlns="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xmlns="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xmlns="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xmlns="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xmlns="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xmlns="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xmlns="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it dynamic </a:t>
            </a: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81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DAFA1B-C15A-5367-B8A1-391361D59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4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 Development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Under stand the project flow 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 stand the Rest API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Arrange flutter project structure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Develop features on by one.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7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12108</TotalTime>
  <Words>3060</Words>
  <Application>Microsoft Office PowerPoint</Application>
  <PresentationFormat>On-screen Show (16:9)</PresentationFormat>
  <Paragraphs>580</Paragraphs>
  <Slides>99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450</cp:revision>
  <dcterms:created xsi:type="dcterms:W3CDTF">2006-08-16T00:00:00Z</dcterms:created>
  <dcterms:modified xsi:type="dcterms:W3CDTF">2023-01-07T12:20:10Z</dcterms:modified>
</cp:coreProperties>
</file>